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10"/>
  </p:notesMasterIdLst>
  <p:sldIdLst>
    <p:sldId id="256" r:id="rId2"/>
    <p:sldId id="257" r:id="rId3"/>
    <p:sldId id="258" r:id="rId4"/>
    <p:sldId id="264" r:id="rId5"/>
    <p:sldId id="259" r:id="rId6"/>
    <p:sldId id="262" r:id="rId7"/>
    <p:sldId id="260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3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6D177C3-943C-43A5-92AB-F03F03A424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58395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C3116C4-61BB-45A8-AF07-87377A1C7D6B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519F153-AB73-4EC6-AA6F-258D8CB9A83C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773A734-06C4-4E3E-B329-D54292158A99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A2905FD-1325-41B2-8FD3-9B7CA14962CC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319C3B9-929C-4BA4-8E0A-CB7AA46FACBA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FFEB261-DABC-4021-BA6C-190D6533728D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34A9552-8259-4298-95AE-D59053EE69F2}" type="slidenum">
              <a:rPr lang="zh-CN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81A79E4-FE97-4398-AAA4-55A59EEFD392}" type="slidenum">
              <a:rPr lang="zh-CN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5940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9104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主阿，我今俯伏在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前，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Coming now to Thee, O Christ my Lord,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惟獨信靠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所許恩言；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Trusting only in Thy precious word,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願我卑微禱告蒙垂憐，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my humble prayer to Thee be heard,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求在我靈裡賜下大復興。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send a great revival in my soul.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Arial Narrow" pitchFamily="34" charset="0"/>
                <a:ea typeface="標楷體" pitchFamily="65" charset="-120"/>
              </a:rPr>
              <a:t>H651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賜下大復興</a:t>
            </a:r>
            <a:br>
              <a:rPr lang="zh-CN" altLang="en-US" sz="2800" b="1" dirty="0">
                <a:latin typeface="Times New Roman" pitchFamily="18" charset="0"/>
                <a:ea typeface="新細明體" pitchFamily="18" charset="-120"/>
              </a:rPr>
            </a:br>
            <a:r>
              <a:rPr lang="zh-CN" altLang="en-US" sz="2400" b="1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SEND A GREAT REVIVAL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在我靈裡賜下大復興，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a great revival in my soul,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在我靈裡賜下大復興；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a great revival in my soul;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願主聖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靈降臨接管我全人，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the Holy Spirit come and take control,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求在我靈裡賜下大復興。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send a great revival in my soul.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願主差遣聖靈在我裡，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the Holy Spirit now within,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燒去一切渣滓與罪跡；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Burning out the dross and guilt of sin;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願祢大能作為今興起，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Thy mighty works of grace begin,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求在我靈裡賜下大復興。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Oh, send a great revival in my soul.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在我靈裡賜下大復興，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a great revival in my soul,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在我靈裡賜下大復興；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a great revival in my soul;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願主聖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靈降臨接管我全人，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the Holy Spirit come and take control,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求在我靈裡賜下大復興。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send a great revival in my soul.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39613"/>
            <a:ext cx="91440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altLang="zh-TW" sz="2400" dirty="0">
                <a:ea typeface="新細明體" pitchFamily="18" charset="-120"/>
              </a:rPr>
              <a:t>H651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在我靈裡賜下大復興，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a great revival, Lord, in me,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使我靠主喜樂不稍停；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Help me that I may rejoice in Thee;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我願靠主大能常得勝，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Give me strength to win the victory,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求在我靈裡賜下大復興。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send a great revival in my soul.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在我靈裡賜下大復興，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a great revival in my soul,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在我靈裡賜下大復興；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a great revival in my soul;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願主聖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靈降臨接管我全人，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the Holy Spirit come and take control,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求在我靈裡賜下大復興。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send a great revival in my soul.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主阿，求助我為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祢外出，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Help me go for Thee, dear Lord, today,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尋找流離迷羊如善牧；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To some lonely soul that's gone astray;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領他們走上歸家路途，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Help me lead them in the homeward way,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求在我靈裡賜下大復興。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Oh, send a great revival in my soul.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9613"/>
            <a:ext cx="91440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altLang="zh-TW" sz="2400" dirty="0">
                <a:ea typeface="新細明體" pitchFamily="18" charset="-120"/>
              </a:rPr>
              <a:t>H651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在我靈裡賜下大復興，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a great revival in my soul,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在我靈裡賜下大復興；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a great revival in my soul;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願主聖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靈降臨接管我全人，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the Holy Spirit come and take control,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求在我靈裡賜下大復興。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send a great revival in my soul.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47</TotalTime>
  <Words>670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H651  賜下大復興  SEND A GREAT REVIVAL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H651 賜下大復興 SEND A GREAT REVIVAL</dc:title>
  <dc:subject>Hymnary 聖徒詩歌</dc:subject>
  <dc:creator>Bayless  B. McKinney</dc:creator>
  <cp:lastModifiedBy>Timothy Liang</cp:lastModifiedBy>
  <cp:revision>24</cp:revision>
  <dcterms:created xsi:type="dcterms:W3CDTF">2001-06-19T23:41:59Z</dcterms:created>
  <dcterms:modified xsi:type="dcterms:W3CDTF">2017-08-06T15:37:01Z</dcterms:modified>
</cp:coreProperties>
</file>